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6" r:id="rId5"/>
    <p:sldId id="258" r:id="rId6"/>
    <p:sldId id="293" r:id="rId7"/>
    <p:sldId id="262" r:id="rId8"/>
    <p:sldId id="294" r:id="rId9"/>
    <p:sldId id="295" r:id="rId1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06CCB6-E4C9-410E-A63A-F04354C82CB9}" v="2" dt="2019-11-12T10:54:46.9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63" autoAdjust="0"/>
    <p:restoredTop sz="86085" autoAdjust="0"/>
  </p:normalViewPr>
  <p:slideViewPr>
    <p:cSldViewPr>
      <p:cViewPr varScale="1">
        <p:scale>
          <a:sx n="58" d="100"/>
          <a:sy n="58" d="100"/>
        </p:scale>
        <p:origin x="1728" y="72"/>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e364d0b9-009e-4116-b78a-a86aed516e71" providerId="ADAL" clId="{AE06CCB6-E4C9-410E-A63A-F04354C82CB9}"/>
    <pc:docChg chg="modSld">
      <pc:chgData name="Stijn Weijermars" userId="e364d0b9-009e-4116-b78a-a86aed516e71" providerId="ADAL" clId="{AE06CCB6-E4C9-410E-A63A-F04354C82CB9}" dt="2019-11-12T10:54:49.996" v="37" actId="20577"/>
      <pc:docMkLst>
        <pc:docMk/>
      </pc:docMkLst>
      <pc:sldChg chg="modSp">
        <pc:chgData name="Stijn Weijermars" userId="e364d0b9-009e-4116-b78a-a86aed516e71" providerId="ADAL" clId="{AE06CCB6-E4C9-410E-A63A-F04354C82CB9}" dt="2019-11-12T10:54:49.996" v="37" actId="20577"/>
        <pc:sldMkLst>
          <pc:docMk/>
          <pc:sldMk cId="989487786" sldId="262"/>
        </pc:sldMkLst>
        <pc:spChg chg="mod">
          <ac:chgData name="Stijn Weijermars" userId="e364d0b9-009e-4116-b78a-a86aed516e71" providerId="ADAL" clId="{AE06CCB6-E4C9-410E-A63A-F04354C82CB9}" dt="2019-11-12T10:54:49.996" v="37" actId="20577"/>
          <ac:spMkLst>
            <pc:docMk/>
            <pc:sldMk cId="989487786" sldId="262"/>
            <ac:spMk id="7" creationId="{E4488412-F7EA-49D7-AF0C-E2918B06CD72}"/>
          </ac:spMkLst>
        </pc:spChg>
      </pc:sldChg>
      <pc:sldChg chg="modSp">
        <pc:chgData name="Stijn Weijermars" userId="e364d0b9-009e-4116-b78a-a86aed516e71" providerId="ADAL" clId="{AE06CCB6-E4C9-410E-A63A-F04354C82CB9}" dt="2019-11-12T10:54:26.086" v="32" actId="20577"/>
        <pc:sldMkLst>
          <pc:docMk/>
          <pc:sldMk cId="4249354249" sldId="294"/>
        </pc:sldMkLst>
        <pc:spChg chg="mod">
          <ac:chgData name="Stijn Weijermars" userId="e364d0b9-009e-4116-b78a-a86aed516e71" providerId="ADAL" clId="{AE06CCB6-E4C9-410E-A63A-F04354C82CB9}" dt="2019-11-12T10:54:26.086" v="32" actId="20577"/>
          <ac:spMkLst>
            <pc:docMk/>
            <pc:sldMk cId="4249354249" sldId="294"/>
            <ac:spMk id="3" creationId="{E9AB161F-A546-4682-BAF2-6DE7EF8CEDDE}"/>
          </ac:spMkLst>
        </pc:spChg>
      </pc:sldChg>
      <pc:sldChg chg="modSp">
        <pc:chgData name="Stijn Weijermars" userId="e364d0b9-009e-4116-b78a-a86aed516e71" providerId="ADAL" clId="{AE06CCB6-E4C9-410E-A63A-F04354C82CB9}" dt="2019-11-12T10:53:58.885" v="31" actId="20577"/>
        <pc:sldMkLst>
          <pc:docMk/>
          <pc:sldMk cId="2590141257" sldId="295"/>
        </pc:sldMkLst>
        <pc:spChg chg="mod">
          <ac:chgData name="Stijn Weijermars" userId="e364d0b9-009e-4116-b78a-a86aed516e71" providerId="ADAL" clId="{AE06CCB6-E4C9-410E-A63A-F04354C82CB9}" dt="2019-11-12T10:53:58.885" v="31" actId="20577"/>
          <ac:spMkLst>
            <pc:docMk/>
            <pc:sldMk cId="2590141257" sldId="295"/>
            <ac:spMk id="3" creationId="{851C8C33-900B-4CD7-B3FE-4D3FED485E9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29FE22-13E6-4BA6-B6A7-8C2D551EFFA4}" type="datetimeFigureOut">
              <a:rPr lang="nl-NL" smtClean="0"/>
              <a:t>12-11-2019</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B32C65-5005-4605-8066-6953C27C5E63}" type="slidenum">
              <a:rPr lang="nl-NL" smtClean="0"/>
              <a:t>‹nr.›</a:t>
            </a:fld>
            <a:endParaRPr lang="nl-NL"/>
          </a:p>
        </p:txBody>
      </p:sp>
    </p:spTree>
    <p:extLst>
      <p:ext uri="{BB962C8B-B14F-4D97-AF65-F5344CB8AC3E}">
        <p14:creationId xmlns:p14="http://schemas.microsoft.com/office/powerpoint/2010/main" val="759271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0B32C65-5005-4605-8066-6953C27C5E63}" type="slidenum">
              <a:rPr lang="nl-NL" smtClean="0"/>
              <a:t>2</a:t>
            </a:fld>
            <a:endParaRPr lang="nl-NL"/>
          </a:p>
        </p:txBody>
      </p:sp>
    </p:spTree>
    <p:extLst>
      <p:ext uri="{BB962C8B-B14F-4D97-AF65-F5344CB8AC3E}">
        <p14:creationId xmlns:p14="http://schemas.microsoft.com/office/powerpoint/2010/main" val="1023835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0B32C65-5005-4605-8066-6953C27C5E63}" type="slidenum">
              <a:rPr lang="nl-NL" smtClean="0"/>
              <a:t>3</a:t>
            </a:fld>
            <a:endParaRPr lang="nl-NL"/>
          </a:p>
        </p:txBody>
      </p:sp>
    </p:spTree>
    <p:extLst>
      <p:ext uri="{BB962C8B-B14F-4D97-AF65-F5344CB8AC3E}">
        <p14:creationId xmlns:p14="http://schemas.microsoft.com/office/powerpoint/2010/main" val="117697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0B32C65-5005-4605-8066-6953C27C5E63}" type="slidenum">
              <a:rPr lang="nl-NL" smtClean="0"/>
              <a:t>4</a:t>
            </a:fld>
            <a:endParaRPr lang="nl-NL"/>
          </a:p>
        </p:txBody>
      </p:sp>
    </p:spTree>
    <p:extLst>
      <p:ext uri="{BB962C8B-B14F-4D97-AF65-F5344CB8AC3E}">
        <p14:creationId xmlns:p14="http://schemas.microsoft.com/office/powerpoint/2010/main" val="2402256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endParaRPr lang="nl-NL" b="0" i="0" dirty="0"/>
          </a:p>
        </p:txBody>
      </p:sp>
      <p:sp>
        <p:nvSpPr>
          <p:cNvPr id="4" name="Tijdelijke aanduiding voor dianummer 3"/>
          <p:cNvSpPr>
            <a:spLocks noGrp="1"/>
          </p:cNvSpPr>
          <p:nvPr>
            <p:ph type="sldNum" sz="quarter" idx="5"/>
          </p:nvPr>
        </p:nvSpPr>
        <p:spPr/>
        <p:txBody>
          <a:bodyPr/>
          <a:lstStyle/>
          <a:p>
            <a:fld id="{10B32C65-5005-4605-8066-6953C27C5E63}" type="slidenum">
              <a:rPr lang="nl-NL" smtClean="0"/>
              <a:t>5</a:t>
            </a:fld>
            <a:endParaRPr lang="nl-NL"/>
          </a:p>
        </p:txBody>
      </p:sp>
    </p:spTree>
    <p:extLst>
      <p:ext uri="{BB962C8B-B14F-4D97-AF65-F5344CB8AC3E}">
        <p14:creationId xmlns:p14="http://schemas.microsoft.com/office/powerpoint/2010/main" val="306137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9"/>
            <a:ext cx="77724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371600" y="3886200"/>
            <a:ext cx="64008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12-11-2019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42"/>
            <a:ext cx="20574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457200" y="274642"/>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12-11-2019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17271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645424" cy="648072"/>
          </a:xfrm>
        </p:spPr>
        <p:txBody>
          <a:bodyPr>
            <a:noAutofit/>
          </a:bodyPr>
          <a:lstStyle>
            <a:lvl1pPr algn="r">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051721" y="1196754"/>
            <a:ext cx="6635080"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12-11-2019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4"/>
            <a:ext cx="77724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12-11-2019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457200" y="1600204"/>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648200" y="1600204"/>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12-11-2019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7"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7"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12-11-2019</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12-11-2019</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3575050" y="273054"/>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2" y="1435103"/>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12-11-2019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12-11-2019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12-11-2019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455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ED390-F77C-4CDE-BB93-EE6416285244}" type="datetimeFigureOut">
              <a:rPr lang="nl-NL" smtClean="0"/>
              <a:t>12-11-2019</a:t>
            </a:fld>
            <a:endParaRPr lang="nl-NL"/>
          </a:p>
        </p:txBody>
      </p:sp>
      <p:sp>
        <p:nvSpPr>
          <p:cNvPr id="5" name="Tijdelijke aanduiding voor voettekst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8" name="Afbeelding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689"/>
            <a:ext cx="9144000" cy="6856629"/>
          </a:xfrm>
          <a:prstGeom prst="rect">
            <a:avLst/>
          </a:prstGeom>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ID7EyX00ZlQ"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88"/>
            <a:ext cx="9144000" cy="6856629"/>
          </a:xfrm>
          <a:prstGeom prst="rect">
            <a:avLst/>
          </a:prstGeom>
        </p:spPr>
      </p:pic>
      <p:sp>
        <p:nvSpPr>
          <p:cNvPr id="4" name="Tekstvak 3"/>
          <p:cNvSpPr txBox="1"/>
          <p:nvPr/>
        </p:nvSpPr>
        <p:spPr>
          <a:xfrm>
            <a:off x="28371" y="764706"/>
            <a:ext cx="5328592" cy="2800767"/>
          </a:xfrm>
          <a:prstGeom prst="rect">
            <a:avLst/>
          </a:prstGeom>
          <a:noFill/>
        </p:spPr>
        <p:txBody>
          <a:bodyPr wrap="square" rtlCol="0">
            <a:spAutoFit/>
          </a:bodyPr>
          <a:lstStyle/>
          <a:p>
            <a:pPr algn="ctr"/>
            <a:r>
              <a:rPr lang="nl-NL" sz="4000" u="sng" dirty="0">
                <a:latin typeface="Arial" pitchFamily="34" charset="0"/>
                <a:cs typeface="Arial" pitchFamily="34" charset="0"/>
              </a:rPr>
              <a:t>Welkom!</a:t>
            </a:r>
          </a:p>
          <a:p>
            <a:pPr algn="ctr"/>
            <a:endParaRPr lang="nl-NL" sz="2800" u="sng" dirty="0">
              <a:latin typeface="Arial" pitchFamily="34" charset="0"/>
              <a:cs typeface="Arial" pitchFamily="34" charset="0"/>
            </a:endParaRPr>
          </a:p>
          <a:p>
            <a:pPr algn="ctr"/>
            <a:r>
              <a:rPr lang="nl-NL" sz="2400" dirty="0">
                <a:latin typeface="Arial" pitchFamily="34" charset="0"/>
                <a:cs typeface="Arial" pitchFamily="34" charset="0"/>
              </a:rPr>
              <a:t>Periode 2, lesweek 1</a:t>
            </a:r>
          </a:p>
          <a:p>
            <a:pPr algn="ctr"/>
            <a:endParaRPr lang="nl-NL" sz="2800" u="sng" dirty="0">
              <a:latin typeface="Arial" pitchFamily="34" charset="0"/>
              <a:cs typeface="Arial" pitchFamily="34" charset="0"/>
            </a:endParaRPr>
          </a:p>
          <a:p>
            <a:pPr algn="ctr"/>
            <a:r>
              <a:rPr lang="nl-NL" sz="2800" b="1" dirty="0">
                <a:latin typeface="Arial" pitchFamily="34" charset="0"/>
                <a:cs typeface="Arial" pitchFamily="34" charset="0"/>
              </a:rPr>
              <a:t>Mijn onderneming</a:t>
            </a:r>
          </a:p>
          <a:p>
            <a:pPr algn="ctr"/>
            <a:endParaRPr lang="nl-NL" sz="2800" dirty="0">
              <a:latin typeface="Arial" pitchFamily="34" charset="0"/>
              <a:cs typeface="Arial" pitchFamily="34" charset="0"/>
            </a:endParaRPr>
          </a:p>
        </p:txBody>
      </p:sp>
      <p:pic>
        <p:nvPicPr>
          <p:cNvPr id="5" name="Afbeelding 4">
            <a:extLst>
              <a:ext uri="{FF2B5EF4-FFF2-40B4-BE49-F238E27FC236}">
                <a16:creationId xmlns:a16="http://schemas.microsoft.com/office/drawing/2014/main" id="{5BEF0C9C-1D46-49E9-B794-C51704D0A2DB}"/>
              </a:ext>
            </a:extLst>
          </p:cNvPr>
          <p:cNvPicPr>
            <a:picLocks noChangeAspect="1"/>
          </p:cNvPicPr>
          <p:nvPr/>
        </p:nvPicPr>
        <p:blipFill>
          <a:blip r:embed="rId3"/>
          <a:stretch>
            <a:fillRect/>
          </a:stretch>
        </p:blipFill>
        <p:spPr>
          <a:xfrm>
            <a:off x="5148067" y="552582"/>
            <a:ext cx="3138961" cy="3071673"/>
          </a:xfrm>
          <a:prstGeom prst="rect">
            <a:avLst/>
          </a:prstGeom>
        </p:spPr>
      </p:pic>
    </p:spTree>
    <p:extLst>
      <p:ext uri="{BB962C8B-B14F-4D97-AF65-F5344CB8AC3E}">
        <p14:creationId xmlns:p14="http://schemas.microsoft.com/office/powerpoint/2010/main" val="4240300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95736" y="407801"/>
            <a:ext cx="6645424" cy="648072"/>
          </a:xfrm>
        </p:spPr>
        <p:txBody>
          <a:bodyPr/>
          <a:lstStyle/>
          <a:p>
            <a:pPr algn="l"/>
            <a:r>
              <a:rPr lang="nl-NL" dirty="0"/>
              <a:t>Programma</a:t>
            </a:r>
          </a:p>
        </p:txBody>
      </p:sp>
      <p:sp>
        <p:nvSpPr>
          <p:cNvPr id="3" name="Tijdelijke aanduiding voor inhoud 2"/>
          <p:cNvSpPr>
            <a:spLocks noGrp="1"/>
          </p:cNvSpPr>
          <p:nvPr>
            <p:ph idx="1"/>
          </p:nvPr>
        </p:nvSpPr>
        <p:spPr/>
        <p:txBody>
          <a:bodyPr/>
          <a:lstStyle/>
          <a:p>
            <a:r>
              <a:rPr lang="nl-NL" dirty="0"/>
              <a:t>Creatiespiraal</a:t>
            </a:r>
          </a:p>
          <a:p>
            <a:r>
              <a:rPr lang="nl-NL" dirty="0"/>
              <a:t>Wens Visualiseren</a:t>
            </a:r>
          </a:p>
          <a:p>
            <a:pPr marL="0" indent="0">
              <a:buNone/>
            </a:pPr>
            <a:r>
              <a:rPr lang="nl-NL" dirty="0"/>
              <a:t>   </a:t>
            </a:r>
            <a:r>
              <a:rPr lang="nl-NL" sz="2000" dirty="0"/>
              <a:t>- Wensen delen en bespreken</a:t>
            </a:r>
          </a:p>
          <a:p>
            <a:pPr marL="0" indent="0">
              <a:buNone/>
            </a:pPr>
            <a:r>
              <a:rPr lang="nl-NL" sz="2000" dirty="0"/>
              <a:t>    - Eigen wens uitschrijven</a:t>
            </a:r>
          </a:p>
          <a:p>
            <a:pPr marL="0" indent="0">
              <a:buNone/>
            </a:pPr>
            <a:r>
              <a:rPr lang="nl-NL" sz="2000" dirty="0"/>
              <a:t>    - Eigen wens visualiseren</a:t>
            </a:r>
            <a:endParaRPr lang="nl-NL" dirty="0"/>
          </a:p>
          <a:p>
            <a:endParaRPr lang="nl-NL" dirty="0"/>
          </a:p>
        </p:txBody>
      </p:sp>
    </p:spTree>
    <p:extLst>
      <p:ext uri="{BB962C8B-B14F-4D97-AF65-F5344CB8AC3E}">
        <p14:creationId xmlns:p14="http://schemas.microsoft.com/office/powerpoint/2010/main" val="1900244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BA27CA-ABCE-4890-BDBB-49AD83A33F79}"/>
              </a:ext>
            </a:extLst>
          </p:cNvPr>
          <p:cNvSpPr>
            <a:spLocks noGrp="1"/>
          </p:cNvSpPr>
          <p:nvPr>
            <p:ph type="title"/>
          </p:nvPr>
        </p:nvSpPr>
        <p:spPr>
          <a:xfrm>
            <a:off x="1835696" y="332656"/>
            <a:ext cx="6645424" cy="648072"/>
          </a:xfrm>
        </p:spPr>
        <p:txBody>
          <a:bodyPr/>
          <a:lstStyle/>
          <a:p>
            <a:pPr algn="l"/>
            <a:r>
              <a:rPr lang="nl-NL" dirty="0"/>
              <a:t>Creatiespiraal</a:t>
            </a:r>
          </a:p>
        </p:txBody>
      </p:sp>
      <p:pic>
        <p:nvPicPr>
          <p:cNvPr id="3" name="Afbeelding 2">
            <a:hlinkClick r:id="rId3"/>
            <a:extLst>
              <a:ext uri="{FF2B5EF4-FFF2-40B4-BE49-F238E27FC236}">
                <a16:creationId xmlns:a16="http://schemas.microsoft.com/office/drawing/2014/main" id="{FFBFD963-0161-4F0E-BA27-609B5B3BB4E8}"/>
              </a:ext>
            </a:extLst>
          </p:cNvPr>
          <p:cNvPicPr>
            <a:picLocks noChangeAspect="1"/>
          </p:cNvPicPr>
          <p:nvPr/>
        </p:nvPicPr>
        <p:blipFill rotWithShape="1">
          <a:blip r:embed="rId4"/>
          <a:srcRect l="13352" t="18772" r="43700" b="21987"/>
          <a:stretch/>
        </p:blipFill>
        <p:spPr>
          <a:xfrm>
            <a:off x="1835696" y="1279034"/>
            <a:ext cx="5544616" cy="4299932"/>
          </a:xfrm>
          <a:prstGeom prst="rect">
            <a:avLst/>
          </a:prstGeom>
        </p:spPr>
      </p:pic>
    </p:spTree>
    <p:extLst>
      <p:ext uri="{BB962C8B-B14F-4D97-AF65-F5344CB8AC3E}">
        <p14:creationId xmlns:p14="http://schemas.microsoft.com/office/powerpoint/2010/main" val="2533840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39F324-2E72-43F2-8F44-162E78D5F5C8}"/>
              </a:ext>
            </a:extLst>
          </p:cNvPr>
          <p:cNvSpPr>
            <a:spLocks noGrp="1"/>
          </p:cNvSpPr>
          <p:nvPr>
            <p:ph type="title"/>
          </p:nvPr>
        </p:nvSpPr>
        <p:spPr>
          <a:xfrm>
            <a:off x="1907704" y="404664"/>
            <a:ext cx="6645424" cy="648072"/>
          </a:xfrm>
        </p:spPr>
        <p:txBody>
          <a:bodyPr/>
          <a:lstStyle/>
          <a:p>
            <a:pPr algn="l"/>
            <a:r>
              <a:rPr lang="nl-NL" sz="3200" dirty="0"/>
              <a:t>Stap 1</a:t>
            </a:r>
          </a:p>
        </p:txBody>
      </p:sp>
      <p:sp>
        <p:nvSpPr>
          <p:cNvPr id="7" name="Tekstvak 6">
            <a:extLst>
              <a:ext uri="{FF2B5EF4-FFF2-40B4-BE49-F238E27FC236}">
                <a16:creationId xmlns:a16="http://schemas.microsoft.com/office/drawing/2014/main" id="{E4488412-F7EA-49D7-AF0C-E2918B06CD72}"/>
              </a:ext>
            </a:extLst>
          </p:cNvPr>
          <p:cNvSpPr txBox="1"/>
          <p:nvPr/>
        </p:nvSpPr>
        <p:spPr>
          <a:xfrm>
            <a:off x="1331640" y="1052739"/>
            <a:ext cx="7488832" cy="4555093"/>
          </a:xfrm>
          <a:prstGeom prst="rect">
            <a:avLst/>
          </a:prstGeom>
          <a:noFill/>
        </p:spPr>
        <p:txBody>
          <a:bodyPr wrap="square" rtlCol="0">
            <a:spAutoFit/>
          </a:bodyPr>
          <a:lstStyle/>
          <a:p>
            <a:pPr marL="285744" indent="-285744">
              <a:buFont typeface="Arial" panose="020B0604020202020204" pitchFamily="34" charset="0"/>
              <a:buChar char="•"/>
            </a:pPr>
            <a:r>
              <a:rPr lang="nl-NL" sz="3200" dirty="0"/>
              <a:t>Wensen delen en bespreken</a:t>
            </a:r>
          </a:p>
          <a:p>
            <a:pPr marL="285744" indent="-285744">
              <a:buFont typeface="Arial" panose="020B0604020202020204" pitchFamily="34" charset="0"/>
              <a:buChar char="•"/>
            </a:pPr>
            <a:r>
              <a:rPr lang="nl-NL" sz="2400" dirty="0"/>
              <a:t>Ga in tweetallen met elkaar in gesprek over elkaars wens, bespreek daarbij minimaal:</a:t>
            </a:r>
          </a:p>
          <a:p>
            <a:endParaRPr lang="nl-NL" sz="2400" dirty="0"/>
          </a:p>
          <a:p>
            <a:pPr marL="342891" indent="-342891">
              <a:buFontTx/>
              <a:buChar char="-"/>
            </a:pPr>
            <a:r>
              <a:rPr lang="nl-NL" sz="2400" dirty="0"/>
              <a:t>Wat zijn je passies?</a:t>
            </a:r>
          </a:p>
          <a:p>
            <a:pPr marL="342891" indent="-342891">
              <a:buFontTx/>
              <a:buChar char="-"/>
            </a:pPr>
            <a:r>
              <a:rPr lang="nl-NL" sz="2400" dirty="0"/>
              <a:t>Wie is je grote voorbeeld?</a:t>
            </a:r>
          </a:p>
          <a:p>
            <a:pPr marL="342891" indent="-342891">
              <a:buFontTx/>
              <a:buChar char="-"/>
            </a:pPr>
            <a:r>
              <a:rPr lang="nl-NL" sz="2400" dirty="0"/>
              <a:t>Waar zie je jezelf over 40 jaar?</a:t>
            </a:r>
          </a:p>
          <a:p>
            <a:pPr marL="342891" indent="-342891">
              <a:buFontTx/>
              <a:buChar char="-"/>
            </a:pPr>
            <a:r>
              <a:rPr lang="nl-NL" sz="2400" dirty="0"/>
              <a:t>…?</a:t>
            </a:r>
          </a:p>
          <a:p>
            <a:pPr marL="342891" indent="-342891">
              <a:buFontTx/>
              <a:buChar char="-"/>
            </a:pPr>
            <a:endParaRPr lang="nl-NL" sz="2400" dirty="0"/>
          </a:p>
          <a:p>
            <a:pPr marL="342891" indent="-342891">
              <a:buFont typeface="Arial" panose="020B0604020202020204" pitchFamily="34" charset="0"/>
              <a:buChar char="•"/>
            </a:pPr>
            <a:r>
              <a:rPr lang="nl-NL" sz="2400" dirty="0"/>
              <a:t>Sluit af met het beantwoorden van de vraag:</a:t>
            </a:r>
          </a:p>
          <a:p>
            <a:r>
              <a:rPr lang="nl-NL" sz="2400" dirty="0"/>
              <a:t>-    De wens van […] is…? </a:t>
            </a:r>
          </a:p>
          <a:p>
            <a:pPr marL="285744" indent="-285744">
              <a:buFont typeface="Arial" panose="020B0604020202020204" pitchFamily="34" charset="0"/>
              <a:buChar char="•"/>
            </a:pPr>
            <a:endParaRPr lang="nl-NL" dirty="0"/>
          </a:p>
        </p:txBody>
      </p:sp>
    </p:spTree>
    <p:extLst>
      <p:ext uri="{BB962C8B-B14F-4D97-AF65-F5344CB8AC3E}">
        <p14:creationId xmlns:p14="http://schemas.microsoft.com/office/powerpoint/2010/main" val="989487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28133D-63F3-4493-99DF-62508C6B913C}"/>
              </a:ext>
            </a:extLst>
          </p:cNvPr>
          <p:cNvSpPr>
            <a:spLocks noGrp="1"/>
          </p:cNvSpPr>
          <p:nvPr>
            <p:ph type="title"/>
          </p:nvPr>
        </p:nvSpPr>
        <p:spPr/>
        <p:txBody>
          <a:bodyPr/>
          <a:lstStyle/>
          <a:p>
            <a:pPr algn="l"/>
            <a:r>
              <a:rPr lang="nl-NL" dirty="0"/>
              <a:t>Stap 2</a:t>
            </a:r>
          </a:p>
        </p:txBody>
      </p:sp>
      <p:sp>
        <p:nvSpPr>
          <p:cNvPr id="3" name="Tijdelijke aanduiding voor inhoud 2">
            <a:extLst>
              <a:ext uri="{FF2B5EF4-FFF2-40B4-BE49-F238E27FC236}">
                <a16:creationId xmlns:a16="http://schemas.microsoft.com/office/drawing/2014/main" id="{E9AB161F-A546-4682-BAF2-6DE7EF8CEDDE}"/>
              </a:ext>
            </a:extLst>
          </p:cNvPr>
          <p:cNvSpPr>
            <a:spLocks noGrp="1"/>
          </p:cNvSpPr>
          <p:nvPr>
            <p:ph idx="1"/>
          </p:nvPr>
        </p:nvSpPr>
        <p:spPr>
          <a:xfrm>
            <a:off x="1691680" y="1196754"/>
            <a:ext cx="6635080" cy="4929411"/>
          </a:xfrm>
        </p:spPr>
        <p:txBody>
          <a:bodyPr/>
          <a:lstStyle/>
          <a:p>
            <a:r>
              <a:rPr lang="nl-NL" dirty="0"/>
              <a:t>Je wens uitschrijven</a:t>
            </a:r>
          </a:p>
          <a:p>
            <a:pPr marL="0" indent="0">
              <a:buNone/>
            </a:pPr>
            <a:r>
              <a:rPr lang="nl-NL" sz="2000" dirty="0"/>
              <a:t>- Probeer voor jezelf na te gaan wat je zo aantrekkelijk vindt aan deze wens en welke onderdelen daarbij voor jou een rol spelen (bijvoorbeeld dat je het plezierig vindt om mensen te helpen)</a:t>
            </a:r>
          </a:p>
        </p:txBody>
      </p:sp>
      <p:pic>
        <p:nvPicPr>
          <p:cNvPr id="2050" name="Picture 2" descr="Afbeeldingsresultaat voor schrijven">
            <a:extLst>
              <a:ext uri="{FF2B5EF4-FFF2-40B4-BE49-F238E27FC236}">
                <a16:creationId xmlns:a16="http://schemas.microsoft.com/office/drawing/2014/main" id="{5541DABA-1FA2-41C7-B268-47036154F3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0712" y="3294191"/>
            <a:ext cx="4572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354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B769DB-649D-48A4-ACFE-B3C8E005F332}"/>
              </a:ext>
            </a:extLst>
          </p:cNvPr>
          <p:cNvSpPr>
            <a:spLocks noGrp="1"/>
          </p:cNvSpPr>
          <p:nvPr>
            <p:ph type="title"/>
          </p:nvPr>
        </p:nvSpPr>
        <p:spPr>
          <a:xfrm>
            <a:off x="2076051" y="260648"/>
            <a:ext cx="6645424" cy="648072"/>
          </a:xfrm>
        </p:spPr>
        <p:txBody>
          <a:bodyPr/>
          <a:lstStyle/>
          <a:p>
            <a:pPr algn="l"/>
            <a:r>
              <a:rPr lang="nl-NL" dirty="0"/>
              <a:t>Stap 3</a:t>
            </a:r>
          </a:p>
        </p:txBody>
      </p:sp>
      <p:sp>
        <p:nvSpPr>
          <p:cNvPr id="3" name="Tijdelijke aanduiding voor inhoud 2">
            <a:extLst>
              <a:ext uri="{FF2B5EF4-FFF2-40B4-BE49-F238E27FC236}">
                <a16:creationId xmlns:a16="http://schemas.microsoft.com/office/drawing/2014/main" id="{851C8C33-900B-4CD7-B3FE-4D3FED485E9B}"/>
              </a:ext>
            </a:extLst>
          </p:cNvPr>
          <p:cNvSpPr>
            <a:spLocks noGrp="1"/>
          </p:cNvSpPr>
          <p:nvPr>
            <p:ph idx="1"/>
          </p:nvPr>
        </p:nvSpPr>
        <p:spPr>
          <a:xfrm>
            <a:off x="1985296" y="1114370"/>
            <a:ext cx="6635080" cy="4929411"/>
          </a:xfrm>
        </p:spPr>
        <p:txBody>
          <a:bodyPr/>
          <a:lstStyle/>
          <a:p>
            <a:r>
              <a:rPr lang="nl-NL" dirty="0"/>
              <a:t>Je wens visualiseren</a:t>
            </a:r>
          </a:p>
          <a:p>
            <a:pPr>
              <a:buFontTx/>
              <a:buChar char="-"/>
            </a:pPr>
            <a:r>
              <a:rPr lang="nl-NL" sz="2000" b="1" u="sng" dirty="0"/>
              <a:t>Stap 2 van de creatiespiraal</a:t>
            </a:r>
            <a:r>
              <a:rPr lang="nl-NL" sz="2000" dirty="0"/>
              <a:t>: Maak voor jezelf aan de hand van afbeeldingen een fotocollage van je beoogde eindresultaat</a:t>
            </a:r>
          </a:p>
          <a:p>
            <a:pPr>
              <a:buFontTx/>
              <a:buChar char="-"/>
            </a:pPr>
            <a:r>
              <a:rPr lang="nl-NL" sz="2000" dirty="0"/>
              <a:t>Plaats de beschrijving en visuele weergave in één document in het </a:t>
            </a:r>
            <a:r>
              <a:rPr lang="nl-NL" sz="2000" dirty="0" err="1"/>
              <a:t>leerplatform</a:t>
            </a:r>
            <a:r>
              <a:rPr lang="nl-NL" sz="2000" dirty="0"/>
              <a:t>.</a:t>
            </a:r>
          </a:p>
        </p:txBody>
      </p:sp>
      <p:pic>
        <p:nvPicPr>
          <p:cNvPr id="3074" name="Picture 2" descr="Afbeeldingsresultaat voor schrijven">
            <a:extLst>
              <a:ext uri="{FF2B5EF4-FFF2-40B4-BE49-F238E27FC236}">
                <a16:creationId xmlns:a16="http://schemas.microsoft.com/office/drawing/2014/main" id="{886BF795-2E47-4E7D-A4BC-6268F37202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5049" y="3510301"/>
            <a:ext cx="3506426" cy="2944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14125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0" ma:contentTypeDescription="Een nieuw document maken." ma:contentTypeScope="" ma:versionID="d642efe41fcea88d5f514d462b90a26a">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5a1ffd1461ecf3d7dc907e04825cc141"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2A57E4-A62E-4238-A607-291640A036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912907-7306-4C7C-83B0-C0936977CF2A}">
  <ds:schemaRefs>
    <ds:schemaRef ds:uri="http://schemas.microsoft.com/office/infopath/2007/PartnerControls"/>
    <ds:schemaRef ds:uri="http://purl.org/dc/dcmitype/"/>
    <ds:schemaRef ds:uri="34354c1b-6b8c-435b-ad50-990538c19557"/>
    <ds:schemaRef ds:uri="47a28104-336f-447d-946e-e305ac2bcd47"/>
    <ds:schemaRef ds:uri="http://schemas.openxmlformats.org/package/2006/metadata/core-properties"/>
    <ds:schemaRef ds:uri="http://schemas.microsoft.com/office/2006/documentManagement/types"/>
    <ds:schemaRef ds:uri="http://purl.org/dc/terms/"/>
    <ds:schemaRef ds:uri="http://www.w3.org/XML/1998/namespace"/>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9BD35383-E810-4312-8727-69A6D4703B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734</TotalTime>
  <Words>170</Words>
  <Application>Microsoft Office PowerPoint</Application>
  <PresentationFormat>Diavoorstelling (4:3)</PresentationFormat>
  <Paragraphs>34</Paragraphs>
  <Slides>6</Slides>
  <Notes>4</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6</vt:i4>
      </vt:variant>
    </vt:vector>
  </HeadingPairs>
  <TitlesOfParts>
    <vt:vector size="9" baseType="lpstr">
      <vt:lpstr>Arial</vt:lpstr>
      <vt:lpstr>Calibri</vt:lpstr>
      <vt:lpstr>Kantoorthema</vt:lpstr>
      <vt:lpstr>PowerPoint-presentatie</vt:lpstr>
      <vt:lpstr>Programma</vt:lpstr>
      <vt:lpstr>Creatiespiraal</vt:lpstr>
      <vt:lpstr>Stap 1</vt:lpstr>
      <vt:lpstr>Stap 2</vt:lpstr>
      <vt:lpstr>Stap 3</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Miriam Oostdijk</dc:creator>
  <cp:lastModifiedBy>Stijn Weijermars</cp:lastModifiedBy>
  <cp:revision>47</cp:revision>
  <dcterms:created xsi:type="dcterms:W3CDTF">2013-11-15T15:05:42Z</dcterms:created>
  <dcterms:modified xsi:type="dcterms:W3CDTF">2019-11-12T10:54:55Z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